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1" r:id="rId10"/>
    <p:sldId id="262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2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3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29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49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4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17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3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0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2BA9-46A1-4F02-B3AE-9B2268A323E7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2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Kenniskiem/93508%20Dieetvoeding/93508/93508/93008-k-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tentplatform.ontwikkelcentrum.nl/CMS/CDS/Ontwikkelcentrum/Published%20content/Kenniskiem/93508%20Dieetvoeding/93508/93508/93008-k-11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Voeren en Verzorgen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Niveau 4 </a:t>
            </a:r>
          </a:p>
          <a:p>
            <a:r>
              <a:rPr lang="nl-NL" dirty="0" smtClean="0"/>
              <a:t>Blok 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83" y="3348820"/>
            <a:ext cx="7397343" cy="3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Seniorendieet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Aangepaste energiehoeveelheid in het voer</a:t>
            </a:r>
          </a:p>
          <a:p>
            <a:r>
              <a:rPr lang="nl-NL" dirty="0" smtClean="0"/>
              <a:t>Verlaagd eiwitgehalte </a:t>
            </a:r>
            <a:r>
              <a:rPr lang="nl-NL" dirty="0" smtClean="0">
                <a:sym typeface="Wingdings" panose="05000000000000000000" pitchFamily="2" charset="2"/>
              </a:rPr>
              <a:t> eiwitten met een hogere biologische waarde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Voldoende vitaminen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Vitamine E tegen </a:t>
            </a:r>
            <a:r>
              <a:rPr lang="nl-NL" dirty="0" err="1">
                <a:sym typeface="Wingdings" panose="05000000000000000000" pitchFamily="2" charset="2"/>
              </a:rPr>
              <a:t>celveroudering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Vitamine B complex gunstig voor de stofwisseling en zenuwwerking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Houd oudere dieren actief maar overvraag niet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95" y="4264623"/>
            <a:ext cx="3278605" cy="2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Vul nu de tabel in van Wikiwijs over de rassenkennis van de Konijnen en knagers.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804987"/>
            <a:ext cx="952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Dieetvoeding hond &amp; kat (pup en senior) </a:t>
            </a:r>
          </a:p>
          <a:p>
            <a:r>
              <a:rPr lang="nl-NL" dirty="0" smtClean="0"/>
              <a:t>(huiswerk)Opdracht rassenkennis</a:t>
            </a:r>
          </a:p>
          <a:p>
            <a:r>
              <a:rPr lang="nl-NL" dirty="0" err="1" smtClean="0"/>
              <a:t>Kahoot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konijnenrassen en knaagdieren</a:t>
            </a:r>
          </a:p>
          <a:p>
            <a:r>
              <a:rPr lang="nl-NL" dirty="0" smtClean="0"/>
              <a:t>Werken aan de encyclopedie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Bronnen:</a:t>
            </a:r>
          </a:p>
          <a:p>
            <a:r>
              <a:rPr lang="nl-NL" dirty="0" smtClean="0"/>
              <a:t>H1.2 en H1.3 Dieetvoeding</a:t>
            </a:r>
          </a:p>
          <a:p>
            <a:r>
              <a:rPr lang="nl-NL" dirty="0" smtClean="0"/>
              <a:t>H2.5 en H2.6 Kennen en Herkennen van huisdieren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2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Dieetvoeding hond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Jonge dieren (pasgeboren en opgroeiend)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Volwassen dieren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Senioren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6008914" y="2338251"/>
            <a:ext cx="0" cy="95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6008914" y="4123508"/>
            <a:ext cx="0" cy="95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6" y="2299062"/>
            <a:ext cx="2556700" cy="14456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4155718"/>
            <a:ext cx="3392862" cy="25713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2376" y="1069339"/>
            <a:ext cx="2748643" cy="18324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899" y="3899482"/>
            <a:ext cx="1822917" cy="16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80" y="13269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chemeClr val="tx2"/>
                </a:solidFill>
              </a:rPr>
              <a:t>Even terugblik op vorige week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>
                <a:solidFill>
                  <a:schemeClr val="tx2"/>
                </a:solidFill>
              </a:rPr>
              <a:t/>
            </a:r>
            <a:br>
              <a:rPr lang="nl-NL" b="1" dirty="0">
                <a:solidFill>
                  <a:schemeClr val="tx2"/>
                </a:solidFill>
              </a:rPr>
            </a:br>
            <a:r>
              <a:rPr lang="nl-NL" b="1" u="sng" dirty="0" smtClean="0">
                <a:solidFill>
                  <a:schemeClr val="tx2"/>
                </a:solidFill>
              </a:rPr>
              <a:t>Dieetvoeding voor het jonge dier</a:t>
            </a:r>
            <a:endParaRPr lang="nl-NL" b="1" u="sng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30" y="3589021"/>
            <a:ext cx="4355570" cy="3268980"/>
          </a:xfrm>
          <a:prstGeom prst="rect">
            <a:avLst/>
          </a:prstGeom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36" y="4647248"/>
            <a:ext cx="420515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Pups/Kitten 0-6 weken oud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480" y="3733800"/>
            <a:ext cx="3810000" cy="31242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Periode van de snelste groei</a:t>
            </a:r>
          </a:p>
          <a:p>
            <a:r>
              <a:rPr lang="nl-NL" dirty="0" smtClean="0"/>
              <a:t>Opname colostrum na de geboorte heel belangrijk</a:t>
            </a:r>
          </a:p>
          <a:p>
            <a:r>
              <a:rPr lang="nl-NL" dirty="0" smtClean="0"/>
              <a:t>Soms is bijvoeren met een vervangende melk noodzakelijk</a:t>
            </a:r>
          </a:p>
          <a:p>
            <a:r>
              <a:rPr lang="nl-NL" dirty="0" smtClean="0"/>
              <a:t>Als pups 3-4 weken oud zijn, begin je met een volledig voer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4612482"/>
            <a:ext cx="36004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Pups/</a:t>
            </a:r>
            <a:r>
              <a:rPr lang="nl-NL" b="1" dirty="0" err="1" smtClean="0">
                <a:solidFill>
                  <a:schemeClr val="tx2"/>
                </a:solidFill>
              </a:rPr>
              <a:t>kittens</a:t>
            </a:r>
            <a:r>
              <a:rPr lang="nl-NL" b="1" dirty="0" smtClean="0">
                <a:solidFill>
                  <a:schemeClr val="tx2"/>
                </a:solidFill>
              </a:rPr>
              <a:t> vanaf 6 weken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Pups geef je in maaltijden brokjes, </a:t>
            </a:r>
            <a:r>
              <a:rPr lang="nl-NL" dirty="0" err="1"/>
              <a:t>kittens</a:t>
            </a:r>
            <a:r>
              <a:rPr lang="nl-NL" dirty="0"/>
              <a:t> mag je onbeperkt brokjes geven</a:t>
            </a:r>
          </a:p>
          <a:p>
            <a:r>
              <a:rPr lang="nl-NL" dirty="0" smtClean="0"/>
              <a:t>Speciaal voer voor pups en </a:t>
            </a:r>
            <a:r>
              <a:rPr lang="nl-NL" dirty="0" err="1" smtClean="0"/>
              <a:t>kittens</a:t>
            </a:r>
            <a:endParaRPr lang="nl-NL" dirty="0" smtClean="0"/>
          </a:p>
          <a:p>
            <a:pPr lvl="1"/>
            <a:r>
              <a:rPr lang="nl-NL" dirty="0" smtClean="0"/>
              <a:t>Eiwitten</a:t>
            </a:r>
          </a:p>
          <a:p>
            <a:pPr lvl="1"/>
            <a:r>
              <a:rPr lang="nl-NL" dirty="0" smtClean="0"/>
              <a:t>Calciumgehalte beperkt tot 1,5%</a:t>
            </a:r>
          </a:p>
          <a:p>
            <a:pPr lvl="1"/>
            <a:r>
              <a:rPr lang="nl-NL" dirty="0" smtClean="0"/>
              <a:t>Vitaminen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519" y="2516505"/>
            <a:ext cx="3053481" cy="43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Dieetvoeding oudere dieren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H1.3 Dieetvoeding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056" y="5257800"/>
            <a:ext cx="4205159" cy="1152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35" y="36020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Vanaf wanneer senior?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de gemiddelde leeftijdsverwachting van honden en katten?</a:t>
            </a:r>
          </a:p>
          <a:p>
            <a:pPr lvl="1"/>
            <a:r>
              <a:rPr lang="nl-NL" dirty="0"/>
              <a:t>Kleine </a:t>
            </a:r>
            <a:r>
              <a:rPr lang="nl-NL" dirty="0" smtClean="0"/>
              <a:t>hond en kat: </a:t>
            </a:r>
            <a:r>
              <a:rPr lang="nl-NL" dirty="0"/>
              <a:t>15 jaar</a:t>
            </a:r>
          </a:p>
          <a:p>
            <a:pPr lvl="1"/>
            <a:r>
              <a:rPr lang="nl-NL" dirty="0"/>
              <a:t>Grote hond: 10 jaar</a:t>
            </a:r>
          </a:p>
          <a:p>
            <a:endParaRPr lang="nl-NL" dirty="0" smtClean="0"/>
          </a:p>
          <a:p>
            <a:r>
              <a:rPr lang="nl-NL" dirty="0" smtClean="0"/>
              <a:t>Vanaf wanneer heeft een hond of kat seniorenvoedsel nodig?</a:t>
            </a:r>
          </a:p>
          <a:p>
            <a:pPr lvl="1"/>
            <a:r>
              <a:rPr lang="nl-NL" dirty="0" smtClean="0"/>
              <a:t>Kleine hond en kat: 7 jaar</a:t>
            </a:r>
          </a:p>
          <a:p>
            <a:pPr lvl="1"/>
            <a:r>
              <a:rPr lang="nl-NL" dirty="0" smtClean="0"/>
              <a:t>Grote hond: 5 jaar</a:t>
            </a:r>
          </a:p>
          <a:p>
            <a:pPr lvl="1"/>
            <a:r>
              <a:rPr lang="nl-NL" dirty="0" smtClean="0"/>
              <a:t>Let op! Wel afhankelijk van het individu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2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Hoe herken je een ouder dier?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actief</a:t>
            </a:r>
          </a:p>
          <a:p>
            <a:r>
              <a:rPr lang="nl-NL" dirty="0" smtClean="0"/>
              <a:t>Wat vaker te dik </a:t>
            </a:r>
          </a:p>
          <a:p>
            <a:r>
              <a:rPr lang="nl-NL" dirty="0" smtClean="0"/>
              <a:t>Dunnere vacht</a:t>
            </a:r>
          </a:p>
          <a:p>
            <a:r>
              <a:rPr lang="nl-NL" dirty="0" smtClean="0"/>
              <a:t>Minder eetlust</a:t>
            </a:r>
          </a:p>
          <a:p>
            <a:r>
              <a:rPr lang="nl-NL" dirty="0" smtClean="0"/>
              <a:t>Moeilijker bewegen</a:t>
            </a:r>
          </a:p>
          <a:p>
            <a:r>
              <a:rPr lang="nl-NL" dirty="0" smtClean="0"/>
              <a:t>Grijzer rondom de kop</a:t>
            </a:r>
          </a:p>
          <a:p>
            <a:r>
              <a:rPr lang="nl-NL" dirty="0" smtClean="0"/>
              <a:t>Wat vaker last van gezondheidsklachten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64" y="3887788"/>
            <a:ext cx="42767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275</Words>
  <Application>Microsoft Office PowerPoint</Application>
  <PresentationFormat>Breedbeeld</PresentationFormat>
  <Paragraphs>62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Voeren en Verzorgen</vt:lpstr>
      <vt:lpstr>Wat gaan we vandaag doen?</vt:lpstr>
      <vt:lpstr>Dieetvoeding hond</vt:lpstr>
      <vt:lpstr>Even terugblik op vorige week  Dieetvoeding voor het jonge dier</vt:lpstr>
      <vt:lpstr>Pups/Kitten 0-6 weken oud</vt:lpstr>
      <vt:lpstr>Pups/kittens vanaf 6 weken</vt:lpstr>
      <vt:lpstr>Dieetvoeding oudere dieren</vt:lpstr>
      <vt:lpstr>Vanaf wanneer senior?</vt:lpstr>
      <vt:lpstr>Hoe herken je een ouder dier?</vt:lpstr>
      <vt:lpstr>Seniorendieet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Weijden, Yorike van der</dc:creator>
  <cp:lastModifiedBy>Helanie Aalders</cp:lastModifiedBy>
  <cp:revision>18</cp:revision>
  <dcterms:created xsi:type="dcterms:W3CDTF">2017-11-14T14:08:37Z</dcterms:created>
  <dcterms:modified xsi:type="dcterms:W3CDTF">2017-11-20T08:58:30Z</dcterms:modified>
</cp:coreProperties>
</file>